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0"/>
    <p:restoredTop sz="95680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83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86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85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79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52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6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56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82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82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9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4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03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ed.ted.com/lessons/how-to-write-fiction-that-comes-alive-nalo-hopkinson#watch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7A4C1-8182-FE3F-38E2-66FDA9F72D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Reverse Outline for Nalo Hopkinson’s ”How to Write Descriptively”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50A46E-1A44-25A9-684B-6DBBBF8998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BTW 250, OL3, Summer 2022</a:t>
            </a:r>
          </a:p>
          <a:p>
            <a:r>
              <a:rPr lang="en-US" dirty="0"/>
              <a:t>Video: </a:t>
            </a:r>
            <a:r>
              <a:rPr lang="en-US" dirty="0">
                <a:hlinkClick r:id="rId2"/>
              </a:rPr>
              <a:t>https://ed.ted.com/lessons/how-to-write-fiction-that-comes-alive-nalo-hopkinson#watch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7334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wall, indoor, room&#10;&#10;Description automatically generated">
            <a:extLst>
              <a:ext uri="{FF2B5EF4-FFF2-40B4-BE49-F238E27FC236}">
                <a16:creationId xmlns:a16="http://schemas.microsoft.com/office/drawing/2014/main" id="{1FDEFBE2-4373-2A29-0F43-B0C17F79DA8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950" r="695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CCA04-A843-22A9-DF02-121AE16AF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dirty="0"/>
              <a:t>00:00 - 00:27</a:t>
            </a:r>
          </a:p>
          <a:p>
            <a:r>
              <a:rPr lang="en-US" sz="1800" dirty="0"/>
              <a:t>Information: Why do this thing? </a:t>
            </a:r>
          </a:p>
          <a:p>
            <a:r>
              <a:rPr lang="en-US" sz="1800" dirty="0"/>
              <a:t>Expressions: nostalgia/memory;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00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9D1EEAF3-3B83-2F26-0C6B-411C7EC7627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562" r="7562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1590F-41A9-814F-A480-FA4DFA05108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00:27 - 00:42</a:t>
            </a:r>
          </a:p>
          <a:p>
            <a:r>
              <a:rPr lang="en-US" sz="1800" dirty="0"/>
              <a:t>Information: How do you do this thing? (Overview)</a:t>
            </a:r>
          </a:p>
          <a:p>
            <a:r>
              <a:rPr lang="en-US" sz="1800" dirty="0"/>
              <a:t>Expressions: questions; using possible, familiar scenarios to set up a contrast</a:t>
            </a:r>
          </a:p>
        </p:txBody>
      </p:sp>
    </p:spTree>
    <p:extLst>
      <p:ext uri="{BB962C8B-B14F-4D97-AF65-F5344CB8AC3E}">
        <p14:creationId xmlns:p14="http://schemas.microsoft.com/office/powerpoint/2010/main" val="3133458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Text, letter&#10;&#10;Description automatically generated">
            <a:extLst>
              <a:ext uri="{FF2B5EF4-FFF2-40B4-BE49-F238E27FC236}">
                <a16:creationId xmlns:a16="http://schemas.microsoft.com/office/drawing/2014/main" id="{4F9A36EE-50BB-AE68-3562-6879386C07D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516" r="7516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96367-D674-6233-8278-696A9D42AF0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00:42 - 01:18</a:t>
            </a:r>
          </a:p>
          <a:p>
            <a:r>
              <a:rPr lang="en-US" sz="1800" dirty="0"/>
              <a:t>Information: How do you do this thing?</a:t>
            </a:r>
          </a:p>
          <a:p>
            <a:r>
              <a:rPr lang="en-US" sz="1800" dirty="0"/>
              <a:t>Expressions: good example &gt; question &gt; explanation &gt; definition &gt; bad example</a:t>
            </a:r>
          </a:p>
        </p:txBody>
      </p:sp>
    </p:spTree>
    <p:extLst>
      <p:ext uri="{BB962C8B-B14F-4D97-AF65-F5344CB8AC3E}">
        <p14:creationId xmlns:p14="http://schemas.microsoft.com/office/powerpoint/2010/main" val="762734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652C0558-B5E9-2A02-A9B6-B2A479412F3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073" r="7073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4536B-EF1A-6305-6F84-9D33C91B4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229897"/>
            <a:ext cx="2834640" cy="2585687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01:18 - 01:47</a:t>
            </a:r>
          </a:p>
          <a:p>
            <a:r>
              <a:rPr lang="en-US" sz="1800" dirty="0"/>
              <a:t>Information: What is this thing?</a:t>
            </a:r>
          </a:p>
          <a:p>
            <a:r>
              <a:rPr lang="en-US" sz="1800" dirty="0"/>
              <a:t>Expressions: comparison to similar thing (the stage); descriptions of each (i.e., “static symbols on a contrasting background)*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48AB3B9-1923-DF29-0EF0-DA98C857D377}"/>
              </a:ext>
            </a:extLst>
          </p:cNvPr>
          <p:cNvSpPr txBox="1">
            <a:spLocks/>
          </p:cNvSpPr>
          <p:nvPr/>
        </p:nvSpPr>
        <p:spPr>
          <a:xfrm>
            <a:off x="7241458" y="6248095"/>
            <a:ext cx="4694510" cy="4476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*note the reference to contrast and design here</a:t>
            </a:r>
          </a:p>
        </p:txBody>
      </p:sp>
    </p:spTree>
    <p:extLst>
      <p:ext uri="{BB962C8B-B14F-4D97-AF65-F5344CB8AC3E}">
        <p14:creationId xmlns:p14="http://schemas.microsoft.com/office/powerpoint/2010/main" val="1381755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55437EA3-2110-9A77-751F-FF0B62A30A1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132" r="7132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D6192-981C-3331-4042-8B26C5697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01:47 - 02:13</a:t>
            </a:r>
          </a:p>
          <a:p>
            <a:r>
              <a:rPr lang="en-US" sz="1800" dirty="0"/>
              <a:t>Information: limitations of this thing</a:t>
            </a:r>
          </a:p>
          <a:p>
            <a:r>
              <a:rPr lang="en-US" sz="1800" dirty="0"/>
              <a:t>Expressions: return to bad example; description of why it fails</a:t>
            </a:r>
          </a:p>
        </p:txBody>
      </p:sp>
    </p:spTree>
    <p:extLst>
      <p:ext uri="{BB962C8B-B14F-4D97-AF65-F5344CB8AC3E}">
        <p14:creationId xmlns:p14="http://schemas.microsoft.com/office/powerpoint/2010/main" val="1454636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D657F0C7-CA27-B945-C1C1-A51F272088E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145" r="7145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66888-3F0D-1893-B9A6-B04D6B78E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/>
              <a:t>02:13 - 02:28</a:t>
            </a:r>
          </a:p>
          <a:p>
            <a:r>
              <a:rPr lang="en-US" sz="1800" dirty="0"/>
              <a:t>Information: What this thing does? </a:t>
            </a:r>
          </a:p>
          <a:p>
            <a:r>
              <a:rPr lang="en-US" sz="1800" dirty="0"/>
              <a:t>Expressions: informative statement with colon &gt; list elaborating information &gt; new idea that complicates information</a:t>
            </a:r>
          </a:p>
        </p:txBody>
      </p:sp>
    </p:spTree>
    <p:extLst>
      <p:ext uri="{BB962C8B-B14F-4D97-AF65-F5344CB8AC3E}">
        <p14:creationId xmlns:p14="http://schemas.microsoft.com/office/powerpoint/2010/main" val="269416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9535B8-4DCF-4E8F-87FF-E58E9DAED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0461F7-251F-45DA-9BB7-200A37354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033C1FA-44DC-4135-AC8E-99278C317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81A727-51BA-47CD-BDF2-F800D0449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A66F1-CA4C-F349-A80C-33A969C12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249" y="3428999"/>
            <a:ext cx="4016116" cy="23559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02:28 - 03:28</a:t>
            </a:r>
          </a:p>
          <a:p>
            <a:r>
              <a:rPr lang="en-US" sz="1800" dirty="0"/>
              <a:t>Information: What makes this thing work?</a:t>
            </a:r>
          </a:p>
          <a:p>
            <a:r>
              <a:rPr lang="en-US" sz="1800" dirty="0"/>
              <a:t>Expressions: new examples; interpretation; metaphor; description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94605C-0EB2-4FA5-B05F-7BC682EA2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08840" y="758952"/>
            <a:ext cx="2079069" cy="2344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D58C79-C053-45C6-AB6A-6BE55965B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463" y="4080912"/>
            <a:ext cx="2157385" cy="2008992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Text, letter&#10;&#10;Description automatically generated">
            <a:extLst>
              <a:ext uri="{FF2B5EF4-FFF2-40B4-BE49-F238E27FC236}">
                <a16:creationId xmlns:a16="http://schemas.microsoft.com/office/drawing/2014/main" id="{13404F27-C13F-3B9F-A7D5-DA7D531831D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3796" r="6757" b="2"/>
          <a:stretch/>
        </p:blipFill>
        <p:spPr>
          <a:xfrm>
            <a:off x="7460907" y="3264090"/>
            <a:ext cx="4027002" cy="2825813"/>
          </a:xfrm>
          <a:prstGeom prst="rect">
            <a:avLst/>
          </a:prstGeom>
        </p:spPr>
      </p:pic>
      <p:pic>
        <p:nvPicPr>
          <p:cNvPr id="8" name="Picture 7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BD370EC9-FC16-28B6-581A-DA57D926C4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47" r="14506" b="-2"/>
          <a:stretch/>
        </p:blipFill>
        <p:spPr>
          <a:xfrm>
            <a:off x="5137461" y="758952"/>
            <a:ext cx="4113439" cy="3161093"/>
          </a:xfrm>
          <a:custGeom>
            <a:avLst/>
            <a:gdLst/>
            <a:ahLst/>
            <a:cxnLst/>
            <a:rect l="l" t="t" r="r" b="b"/>
            <a:pathLst>
              <a:path w="4113439" h="3161093">
                <a:moveTo>
                  <a:pt x="0" y="0"/>
                </a:moveTo>
                <a:lnTo>
                  <a:pt x="4113439" y="0"/>
                </a:lnTo>
                <a:lnTo>
                  <a:pt x="4113439" y="2344272"/>
                </a:lnTo>
                <a:lnTo>
                  <a:pt x="2157387" y="2344272"/>
                </a:lnTo>
                <a:lnTo>
                  <a:pt x="2157387" y="3161093"/>
                </a:lnTo>
                <a:lnTo>
                  <a:pt x="0" y="3161093"/>
                </a:lnTo>
                <a:close/>
              </a:path>
            </a:pathLst>
          </a:cu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F6B7092-FA11-45BD-B50D-DF7999301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91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9535B8-4DCF-4E8F-87FF-E58E9DAED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0461F7-251F-45DA-9BB7-200A37354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033C1FA-44DC-4135-AC8E-99278C317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81A727-51BA-47CD-BDF2-F800D0449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CACFF-5DF8-AB68-10C9-C2BF6081B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249" y="3264089"/>
            <a:ext cx="4016116" cy="25208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03:28 - 04:07</a:t>
            </a:r>
          </a:p>
          <a:p>
            <a:r>
              <a:rPr lang="en-US" sz="1800" dirty="0"/>
              <a:t>Information: What doesn’t work? </a:t>
            </a:r>
          </a:p>
          <a:p>
            <a:r>
              <a:rPr lang="en-US" sz="1800" dirty="0"/>
              <a:t>Expressions: subcategory of the larger topic (i.e., cliches); contrasting new example that does work; interpretation of why they are different, why the latter works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94605C-0EB2-4FA5-B05F-7BC682EA2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08840" y="758952"/>
            <a:ext cx="2079069" cy="2344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D58C79-C053-45C6-AB6A-6BE55965B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463" y="4080912"/>
            <a:ext cx="2157385" cy="2008992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A picture containing text, decorated&#10;&#10;Description automatically generated">
            <a:extLst>
              <a:ext uri="{FF2B5EF4-FFF2-40B4-BE49-F238E27FC236}">
                <a16:creationId xmlns:a16="http://schemas.microsoft.com/office/drawing/2014/main" id="{37DE79AC-EDA4-86C6-728B-32D3FB0E80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6848" r="12990" b="-1"/>
          <a:stretch/>
        </p:blipFill>
        <p:spPr>
          <a:xfrm>
            <a:off x="7460907" y="3264090"/>
            <a:ext cx="4027002" cy="2825813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C1FF19A-312C-4B41-D9FE-3BF93E023C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55" r="-2" b="-2"/>
          <a:stretch/>
        </p:blipFill>
        <p:spPr>
          <a:xfrm>
            <a:off x="5137461" y="758952"/>
            <a:ext cx="4113439" cy="3161093"/>
          </a:xfrm>
          <a:custGeom>
            <a:avLst/>
            <a:gdLst/>
            <a:ahLst/>
            <a:cxnLst/>
            <a:rect l="l" t="t" r="r" b="b"/>
            <a:pathLst>
              <a:path w="4113439" h="3161093">
                <a:moveTo>
                  <a:pt x="0" y="0"/>
                </a:moveTo>
                <a:lnTo>
                  <a:pt x="4113439" y="0"/>
                </a:lnTo>
                <a:lnTo>
                  <a:pt x="4113439" y="2344272"/>
                </a:lnTo>
                <a:lnTo>
                  <a:pt x="2157387" y="2344272"/>
                </a:lnTo>
                <a:lnTo>
                  <a:pt x="2157387" y="3161093"/>
                </a:lnTo>
                <a:lnTo>
                  <a:pt x="0" y="3161093"/>
                </a:lnTo>
                <a:close/>
              </a:path>
            </a:pathLst>
          </a:cu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F6B7092-FA11-45BD-B50D-DF7999301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1556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998D8AD2-E5C3-AAB9-31C6-77881490B0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516" r="7516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9D7B2-5788-5C1C-9417-60BDB88F2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04:07 - 04:29</a:t>
            </a:r>
          </a:p>
          <a:p>
            <a:r>
              <a:rPr lang="en-US" sz="1800" dirty="0"/>
              <a:t>Information: final thoughts</a:t>
            </a:r>
          </a:p>
          <a:p>
            <a:r>
              <a:rPr lang="en-US" sz="1800" dirty="0"/>
              <a:t>Expressions: return to earlier lists; a list of steps to get started</a:t>
            </a:r>
          </a:p>
        </p:txBody>
      </p:sp>
    </p:spTree>
    <p:extLst>
      <p:ext uri="{BB962C8B-B14F-4D97-AF65-F5344CB8AC3E}">
        <p14:creationId xmlns:p14="http://schemas.microsoft.com/office/powerpoint/2010/main" val="542018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6D406-7242-36DF-76DE-DF1606914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you begin your own reverse outline…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D51B2-94FF-2883-C048-F018B7D69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Notice the kinds of expressions we identified for Nalo Hopkinson. How are they different from content? Do you identify similar ones in your own examples? </a:t>
            </a:r>
          </a:p>
          <a:p>
            <a:r>
              <a:rPr lang="en-US" dirty="0"/>
              <a:t>There are perhaps thousands of other kinds of expressions. Which do you notice? </a:t>
            </a:r>
          </a:p>
          <a:p>
            <a:r>
              <a:rPr lang="en-US" dirty="0"/>
              <a:t>How can you follow Hopkinson’s instructions, as well as her expressions, in your own writing? Where could your manual benefit from more description? </a:t>
            </a:r>
          </a:p>
        </p:txBody>
      </p:sp>
    </p:spTree>
    <p:extLst>
      <p:ext uri="{BB962C8B-B14F-4D97-AF65-F5344CB8AC3E}">
        <p14:creationId xmlns:p14="http://schemas.microsoft.com/office/powerpoint/2010/main" val="3764602282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{5D1E84FA-C2A3-E94A-804A-47AA87D29995}tf10001124</Template>
  <TotalTime>22</TotalTime>
  <Words>357</Words>
  <Application>Microsoft Macintosh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Corbel</vt:lpstr>
      <vt:lpstr>Wingdings 2</vt:lpstr>
      <vt:lpstr>Frame</vt:lpstr>
      <vt:lpstr>Reverse Outline for Nalo Hopkinson’s ”How to Write Descriptively”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 you begin your own reverse outline…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Reverse Outline for Nalo Hopkinson’s ”How to Write Descriptively”</dc:title>
  <dc:creator>Cheslow, Erin Marie</dc:creator>
  <cp:lastModifiedBy>Cheslow, Erin Marie</cp:lastModifiedBy>
  <cp:revision>1</cp:revision>
  <dcterms:created xsi:type="dcterms:W3CDTF">2022-06-28T16:11:38Z</dcterms:created>
  <dcterms:modified xsi:type="dcterms:W3CDTF">2022-06-28T16:33:54Z</dcterms:modified>
</cp:coreProperties>
</file>